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6"/>
  </p:notesMasterIdLst>
  <p:handoutMasterIdLst>
    <p:handoutMasterId r:id="rId37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479" r:id="rId16"/>
    <p:sldId id="687" r:id="rId17"/>
    <p:sldId id="685" r:id="rId18"/>
    <p:sldId id="645" r:id="rId19"/>
    <p:sldId id="646" r:id="rId20"/>
    <p:sldId id="484" r:id="rId21"/>
    <p:sldId id="473" r:id="rId22"/>
    <p:sldId id="470" r:id="rId23"/>
    <p:sldId id="686" r:id="rId24"/>
    <p:sldId id="552" r:id="rId25"/>
    <p:sldId id="491" r:id="rId26"/>
    <p:sldId id="671" r:id="rId27"/>
    <p:sldId id="675" r:id="rId28"/>
    <p:sldId id="558" r:id="rId29"/>
    <p:sldId id="562" r:id="rId30"/>
    <p:sldId id="672" r:id="rId31"/>
    <p:sldId id="673" r:id="rId32"/>
    <p:sldId id="676" r:id="rId33"/>
    <p:sldId id="674" r:id="rId34"/>
    <p:sldId id="6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44C85B-3253-40C1-8352-B7DB52963A2C}" v="2" dt="2020-09-28T16:19:45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2" autoAdjust="0"/>
    <p:restoredTop sz="74369" autoAdjust="0"/>
  </p:normalViewPr>
  <p:slideViewPr>
    <p:cSldViewPr snapToGrid="0">
      <p:cViewPr varScale="1">
        <p:scale>
          <a:sx n="64" d="100"/>
          <a:sy n="64" d="100"/>
        </p:scale>
        <p:origin x="1536" y="53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zter Diamant" userId="f37d7ffec72deb5f" providerId="LiveId" clId="{B544C85B-3253-40C1-8352-B7DB52963A2C}"/>
    <pc:docChg chg="custSel modSld">
      <pc:chgData name="Eszter Diamant" userId="f37d7ffec72deb5f" providerId="LiveId" clId="{B544C85B-3253-40C1-8352-B7DB52963A2C}" dt="2020-09-28T16:20:05.641" v="43" actId="20577"/>
      <pc:docMkLst>
        <pc:docMk/>
      </pc:docMkLst>
      <pc:sldChg chg="modSp modNotesTx">
        <pc:chgData name="Eszter Diamant" userId="f37d7ffec72deb5f" providerId="LiveId" clId="{B544C85B-3253-40C1-8352-B7DB52963A2C}" dt="2020-09-28T16:20:05.641" v="43" actId="20577"/>
        <pc:sldMkLst>
          <pc:docMk/>
          <pc:sldMk cId="4149598880" sldId="558"/>
        </pc:sldMkLst>
        <pc:spChg chg="mod">
          <ac:chgData name="Eszter Diamant" userId="f37d7ffec72deb5f" providerId="LiveId" clId="{B544C85B-3253-40C1-8352-B7DB52963A2C}" dt="2020-09-28T16:19:42.828" v="4" actId="13926"/>
          <ac:spMkLst>
            <pc:docMk/>
            <pc:sldMk cId="4149598880" sldId="558"/>
            <ac:spMk id="13" creationId="{04087A49-AC5F-4AD4-B235-C69A72A1DB75}"/>
          </ac:spMkLst>
        </pc:spChg>
        <pc:spChg chg="mod">
          <ac:chgData name="Eszter Diamant" userId="f37d7ffec72deb5f" providerId="LiveId" clId="{B544C85B-3253-40C1-8352-B7DB52963A2C}" dt="2020-09-28T16:19:45.018" v="5" actId="13926"/>
          <ac:spMkLst>
            <pc:docMk/>
            <pc:sldMk cId="4149598880" sldId="558"/>
            <ac:spMk id="17" creationId="{A0B57CDE-17BF-4E84-AB28-6D7EE46A8FDA}"/>
          </ac:spMkLst>
        </pc:spChg>
      </pc:sldChg>
      <pc:sldChg chg="modSp mod modNotesTx">
        <pc:chgData name="Eszter Diamant" userId="f37d7ffec72deb5f" providerId="LiveId" clId="{B544C85B-3253-40C1-8352-B7DB52963A2C}" dt="2020-09-28T16:19:54.951" v="18" actId="20577"/>
        <pc:sldMkLst>
          <pc:docMk/>
          <pc:sldMk cId="1361828862" sldId="675"/>
        </pc:sldMkLst>
        <pc:spChg chg="mod">
          <ac:chgData name="Eszter Diamant" userId="f37d7ffec72deb5f" providerId="LiveId" clId="{B544C85B-3253-40C1-8352-B7DB52963A2C}" dt="2020-09-28T16:19:37.618" v="3" actId="13926"/>
          <ac:spMkLst>
            <pc:docMk/>
            <pc:sldMk cId="1361828862" sldId="675"/>
            <ac:spMk id="9" creationId="{4CA68316-8DAE-4510-BC12-C39D939C87C0}"/>
          </ac:spMkLst>
        </pc:spChg>
        <pc:spChg chg="mod">
          <ac:chgData name="Eszter Diamant" userId="f37d7ffec72deb5f" providerId="LiveId" clId="{B544C85B-3253-40C1-8352-B7DB52963A2C}" dt="2020-09-28T16:19:34.996" v="2" actId="13926"/>
          <ac:spMkLst>
            <pc:docMk/>
            <pc:sldMk cId="1361828862" sldId="675"/>
            <ac:spMk id="17" creationId="{63201034-41AA-4F6E-84DD-A17A1065C71C}"/>
          </ac:spMkLst>
        </pc:spChg>
        <pc:spChg chg="mod">
          <ac:chgData name="Eszter Diamant" userId="f37d7ffec72deb5f" providerId="LiveId" clId="{B544C85B-3253-40C1-8352-B7DB52963A2C}" dt="2020-09-28T16:19:29.641" v="0" actId="13926"/>
          <ac:spMkLst>
            <pc:docMk/>
            <pc:sldMk cId="1361828862" sldId="675"/>
            <ac:spMk id="20" creationId="{9D0CB3CE-BC50-48ED-BF4B-B1FC981B25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2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Field, Record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Primary key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Foreign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acika/DE1SQ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mailto:sallol@ceu.ed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432765"/>
          </a:xfrm>
        </p:spPr>
        <p:txBody>
          <a:bodyPr/>
          <a:lstStyle/>
          <a:p>
            <a:r>
              <a:rPr lang="en-US" sz="3600" dirty="0"/>
              <a:t>DATA ENGINEERING 1 – SQL FOR ANALYSTS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1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SCHEDULE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542" y="1293597"/>
            <a:ext cx="1134706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1.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INTRO. LOCAL ENVIRONMENT. BASIC SQL. YOUR FIRST DATABASE. DUMPS.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2.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ALTERING DB. SECURITY. DATA TYPES. LOGICAL OPERATORS. FILTERING.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3.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CONDITIONAL LOGIC. AGGREGATING. GROUPING. </a:t>
            </a:r>
          </a:p>
          <a:p>
            <a:endParaRPr lang="en-US" sz="2000" dirty="0">
              <a:solidFill>
                <a:srgbClr val="00B05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4.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DATA WAREHOUSE ARCHITECTURE. RELATIONAL DATASETS. JOINS. 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5.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STORED PROCEDURES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6.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EVENTS. TRIGGERS. VIEWS.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ETL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 DATA MARTS.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540AB-5E33-4168-A846-BDCD50A6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" t="10834" r="62131" b="7321"/>
          <a:stretch/>
        </p:blipFill>
        <p:spPr>
          <a:xfrm>
            <a:off x="4715359" y="4178274"/>
            <a:ext cx="2301499" cy="21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1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DE1D7B23-30BB-4E8E-B819-9108E081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" y="1209137"/>
            <a:ext cx="11721884" cy="522395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MINDMAP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F057B-A1D3-42A3-82EE-4237CFBAFC1F}"/>
              </a:ext>
            </a:extLst>
          </p:cNvPr>
          <p:cNvSpPr/>
          <p:nvPr/>
        </p:nvSpPr>
        <p:spPr>
          <a:xfrm>
            <a:off x="821410" y="1053884"/>
            <a:ext cx="3595611" cy="217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9E43B-4745-4D4C-88A0-1D9025113D35}"/>
              </a:ext>
            </a:extLst>
          </p:cNvPr>
          <p:cNvSpPr/>
          <p:nvPr/>
        </p:nvSpPr>
        <p:spPr>
          <a:xfrm>
            <a:off x="4449303" y="1053885"/>
            <a:ext cx="2407431" cy="33087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06E9F-4C77-4B5F-AB90-E4CF599447D8}"/>
              </a:ext>
            </a:extLst>
          </p:cNvPr>
          <p:cNvSpPr/>
          <p:nvPr/>
        </p:nvSpPr>
        <p:spPr>
          <a:xfrm>
            <a:off x="6886409" y="2991035"/>
            <a:ext cx="2183972" cy="13716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231FD-9F3A-4022-985D-D20F67FAF878}"/>
              </a:ext>
            </a:extLst>
          </p:cNvPr>
          <p:cNvSpPr/>
          <p:nvPr/>
        </p:nvSpPr>
        <p:spPr>
          <a:xfrm>
            <a:off x="9103962" y="2991035"/>
            <a:ext cx="2806486" cy="13716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356067-C7C9-41DA-B6DA-CD78BD29FEB6}"/>
              </a:ext>
            </a:extLst>
          </p:cNvPr>
          <p:cNvSpPr/>
          <p:nvPr/>
        </p:nvSpPr>
        <p:spPr>
          <a:xfrm>
            <a:off x="8059120" y="4661115"/>
            <a:ext cx="2417734" cy="18133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7C83EE-8D0B-4E0B-878B-A7E6A5DB7550}"/>
              </a:ext>
            </a:extLst>
          </p:cNvPr>
          <p:cNvSpPr txBox="1"/>
          <p:nvPr/>
        </p:nvSpPr>
        <p:spPr>
          <a:xfrm>
            <a:off x="2979861" y="1140439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1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6600C-4B96-46C1-8EAF-5D429F17165D}"/>
              </a:ext>
            </a:extLst>
          </p:cNvPr>
          <p:cNvSpPr txBox="1"/>
          <p:nvPr/>
        </p:nvSpPr>
        <p:spPr>
          <a:xfrm>
            <a:off x="4829473" y="113633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2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E0316E-3242-4F2E-A0F2-F1246BDED8E1}"/>
              </a:ext>
            </a:extLst>
          </p:cNvPr>
          <p:cNvSpPr txBox="1"/>
          <p:nvPr/>
        </p:nvSpPr>
        <p:spPr>
          <a:xfrm>
            <a:off x="7254349" y="3062268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3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017F6A-F8A1-4D90-B20C-55B0E4BF4190}"/>
              </a:ext>
            </a:extLst>
          </p:cNvPr>
          <p:cNvSpPr txBox="1"/>
          <p:nvPr/>
        </p:nvSpPr>
        <p:spPr>
          <a:xfrm>
            <a:off x="9780240" y="3046730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4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F924FC-BFB8-402B-ACAC-C7B176430B5F}"/>
              </a:ext>
            </a:extLst>
          </p:cNvPr>
          <p:cNvSpPr/>
          <p:nvPr/>
        </p:nvSpPr>
        <p:spPr>
          <a:xfrm>
            <a:off x="10513988" y="4661114"/>
            <a:ext cx="1404210" cy="18133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CC139-486C-4E9B-94A1-60EB7B66DCAB}"/>
              </a:ext>
            </a:extLst>
          </p:cNvPr>
          <p:cNvSpPr txBox="1"/>
          <p:nvPr/>
        </p:nvSpPr>
        <p:spPr>
          <a:xfrm>
            <a:off x="8541988" y="466111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5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76632-2065-4B7F-B48E-C7A2ADAA8A54}"/>
              </a:ext>
            </a:extLst>
          </p:cNvPr>
          <p:cNvSpPr txBox="1"/>
          <p:nvPr/>
        </p:nvSpPr>
        <p:spPr>
          <a:xfrm>
            <a:off x="10506238" y="463908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6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AEBA8-6F9F-4A63-8169-06A18DA16477}"/>
              </a:ext>
            </a:extLst>
          </p:cNvPr>
          <p:cNvSpPr txBox="1"/>
          <p:nvPr/>
        </p:nvSpPr>
        <p:spPr>
          <a:xfrm>
            <a:off x="9817695" y="1038531"/>
            <a:ext cx="2140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</a:p>
          <a:p>
            <a:pPr algn="r"/>
            <a:r>
              <a:rPr lang="en-US" dirty="0">
                <a:highlight>
                  <a:srgbClr val="CC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 Node</a:t>
            </a:r>
          </a:p>
          <a:p>
            <a:pPr algn="r"/>
            <a:r>
              <a:rPr lang="en-US" dirty="0">
                <a:highlight>
                  <a:srgbClr val="0099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05963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https://github.com/salacika/DE1SQL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17048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3"/>
            <a:ext cx="4417017" cy="17048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416657" y="3157780"/>
            <a:ext cx="122178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Questionnaire as Exam (40%)</a:t>
            </a:r>
            <a:endParaRPr lang="hu-HU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(60%)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Engineering for Hungarian Delivery Office of Vanguard Group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(BudaiS@ceu.edu 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de1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-2020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 dirty="0"/>
            </a:b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06601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81ABA-0AA3-49A7-A9C7-52F58D5EA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33"/>
          <a:stretch/>
        </p:blipFill>
        <p:spPr>
          <a:xfrm>
            <a:off x="627338" y="3248930"/>
            <a:ext cx="7935477" cy="28134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21" y="3971698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ANALYTICS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ENTERPRISE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3F5CD-A3D6-425D-8794-1F9ACE02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98" y="1226380"/>
            <a:ext cx="805639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780</Words>
  <Application>Microsoft Office PowerPoint</Application>
  <PresentationFormat>Widescreen</PresentationFormat>
  <Paragraphs>317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Eszter Diamant</cp:lastModifiedBy>
  <cp:revision>86</cp:revision>
  <dcterms:created xsi:type="dcterms:W3CDTF">2020-08-31T15:16:21Z</dcterms:created>
  <dcterms:modified xsi:type="dcterms:W3CDTF">2020-09-28T16:20:07Z</dcterms:modified>
</cp:coreProperties>
</file>